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E8EFE-A77D-4B91-AA04-FDD2BD06EA5E}" v="6" dt="2022-10-19T18:11:34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296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C075-FEB5-4617-8F95-B8A68CA9AA3E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D3215-B7F6-47B5-A178-BDDCB2BA0D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Rigging tool in place as viewed from behind the nose gear.</a:t>
            </a:r>
          </a:p>
        </p:txBody>
      </p:sp>
      <p:pic>
        <p:nvPicPr>
          <p:cNvPr id="4" name="Content Placeholder 3" descr="IMG_02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5" name="TextBox 4"/>
          <p:cNvSpPr txBox="1"/>
          <p:nvPr/>
        </p:nvSpPr>
        <p:spPr>
          <a:xfrm>
            <a:off x="3276600" y="3048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Nose Gear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B964CE1-6159-0BEF-DACC-1C9FC8E63A35}"/>
              </a:ext>
            </a:extLst>
          </p:cNvPr>
          <p:cNvSpPr/>
          <p:nvPr/>
        </p:nvSpPr>
        <p:spPr>
          <a:xfrm>
            <a:off x="2286000" y="3992562"/>
            <a:ext cx="9144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Hinge point </a:t>
            </a:r>
          </a:p>
        </p:txBody>
      </p:sp>
      <p:pic>
        <p:nvPicPr>
          <p:cNvPr id="4" name="Content Placeholder 3" descr="IMG_0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600200"/>
            <a:ext cx="6034617" cy="4525963"/>
          </a:xfrm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4495800" y="4572000"/>
            <a:ext cx="381000" cy="60960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200400" y="304800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Nose Gear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Rigging tool and Wrench. Arrow shows direction of travel.</a:t>
            </a:r>
          </a:p>
        </p:txBody>
      </p:sp>
      <p:pic>
        <p:nvPicPr>
          <p:cNvPr id="4" name="Content Placeholder 3" descr="IMG_02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2291" y="1305277"/>
            <a:ext cx="6034617" cy="4525963"/>
          </a:xfrm>
        </p:spPr>
      </p:pic>
      <p:sp>
        <p:nvSpPr>
          <p:cNvPr id="8" name="TextBox 7"/>
          <p:cNvSpPr txBox="1"/>
          <p:nvPr/>
        </p:nvSpPr>
        <p:spPr>
          <a:xfrm>
            <a:off x="2667000" y="3048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Nose Gear</a:t>
            </a:r>
            <a:endParaRPr lang="en-US" sz="3200" dirty="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0C438369-E793-8EEB-7978-43E565FD291C}"/>
              </a:ext>
            </a:extLst>
          </p:cNvPr>
          <p:cNvSpPr/>
          <p:nvPr/>
        </p:nvSpPr>
        <p:spPr>
          <a:xfrm rot="17210723" flipH="1">
            <a:off x="5808607" y="2935639"/>
            <a:ext cx="2057400" cy="2133600"/>
          </a:xfrm>
          <a:prstGeom prst="arc">
            <a:avLst/>
          </a:prstGeom>
          <a:ln w="44450">
            <a:solidFill>
              <a:srgbClr val="FF0000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Rigging tool in place arrows show orientation of wrench and direction of torque. Feel with finger for the slightest break at the hinge and read torque at that point.</a:t>
            </a:r>
          </a:p>
        </p:txBody>
      </p:sp>
      <p:pic>
        <p:nvPicPr>
          <p:cNvPr id="4" name="Content Placeholder 3" descr="IMG_02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5486400" y="4495800"/>
            <a:ext cx="1752600" cy="1143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800600" y="2362200"/>
            <a:ext cx="228600" cy="914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24200" y="2286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Nose Gear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Properly oriented rigging tool viewed from the perspective of lying on ones back.</a:t>
            </a:r>
          </a:p>
        </p:txBody>
      </p:sp>
      <p:pic>
        <p:nvPicPr>
          <p:cNvPr id="4" name="Content Placeholder 3" descr="IMG_02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5" name="TextBox 4"/>
          <p:cNvSpPr txBox="1"/>
          <p:nvPr/>
        </p:nvSpPr>
        <p:spPr>
          <a:xfrm>
            <a:off x="2743200" y="3048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Main Gear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4270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Rigging tool with wrench in place to show torque wrench orientation.</a:t>
            </a:r>
          </a:p>
        </p:txBody>
      </p:sp>
      <p:pic>
        <p:nvPicPr>
          <p:cNvPr id="4" name="Content Placeholder 3" descr="IMG_02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5" name="TextBox 4"/>
          <p:cNvSpPr txBox="1"/>
          <p:nvPr/>
        </p:nvSpPr>
        <p:spPr>
          <a:xfrm>
            <a:off x="2895600" y="4572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Main Gear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Apply torque so that the rigging tool actuates the hinge in the direction of the arrow</a:t>
            </a:r>
            <a:br>
              <a:rPr lang="en-US" sz="1800" dirty="0">
                <a:solidFill>
                  <a:srgbClr val="0070C0"/>
                </a:solidFill>
              </a:rPr>
            </a:br>
            <a:r>
              <a:rPr lang="en-US" sz="1800" dirty="0">
                <a:solidFill>
                  <a:srgbClr val="0070C0"/>
                </a:solidFill>
              </a:rPr>
              <a:t>Read the torque at the slightest perception of movement.</a:t>
            </a:r>
          </a:p>
        </p:txBody>
      </p:sp>
      <p:pic>
        <p:nvPicPr>
          <p:cNvPr id="4" name="Content Placeholder 3" descr="IMG_02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6041" y="1752600"/>
            <a:ext cx="6034617" cy="4525963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3581400" y="4419600"/>
            <a:ext cx="9144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71800" y="2286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Main Gear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191C2C20-8C2D-C033-A611-BEC11DBE953B}"/>
              </a:ext>
            </a:extLst>
          </p:cNvPr>
          <p:cNvSpPr/>
          <p:nvPr/>
        </p:nvSpPr>
        <p:spPr>
          <a:xfrm rot="1100883">
            <a:off x="6072916" y="1846511"/>
            <a:ext cx="1203000" cy="1976792"/>
          </a:xfrm>
          <a:prstGeom prst="arc">
            <a:avLst>
              <a:gd name="adj1" fmla="val 16543297"/>
              <a:gd name="adj2" fmla="val 21515451"/>
            </a:avLst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123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Rigging tool in place as viewed from behind the nose gear.</vt:lpstr>
      <vt:lpstr>Hinge point </vt:lpstr>
      <vt:lpstr>Rigging tool and Wrench. Arrow shows direction of travel.</vt:lpstr>
      <vt:lpstr>Rigging tool in place arrows show orientation of wrench and direction of torque. Feel with finger for the slightest break at the hinge and read torque at that point.</vt:lpstr>
      <vt:lpstr>Properly oriented rigging tool viewed from the perspective of lying on ones back.</vt:lpstr>
      <vt:lpstr>Rigging tool with wrench in place to show torque wrench orientation.</vt:lpstr>
      <vt:lpstr>Apply torque so that the rigging tool actuates the hinge in the direction of the arrow Read the torque at the slightest perception of movement.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Vidoni</dc:creator>
  <cp:lastModifiedBy>ross vidoni</cp:lastModifiedBy>
  <cp:revision>4</cp:revision>
  <dcterms:created xsi:type="dcterms:W3CDTF">2013-08-28T21:53:22Z</dcterms:created>
  <dcterms:modified xsi:type="dcterms:W3CDTF">2022-10-19T18:30:34Z</dcterms:modified>
</cp:coreProperties>
</file>